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1" r:id="rId2"/>
    <p:sldId id="280" r:id="rId3"/>
    <p:sldId id="282" r:id="rId4"/>
    <p:sldId id="284" r:id="rId5"/>
    <p:sldId id="285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il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l teme 2 - naglašeno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jetli stil 1 - naglašeno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jetli stil 1 - naglašeno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jetli stil 1 - naglašeno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jetli stil 1 - naglašeno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jetli stil 1 - naglašeno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jetli stil 1 - naglašeno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jetli stil 2 - naglašeno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v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jetli stil 3 - naglašeno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0" autoAdjust="0"/>
    <p:restoredTop sz="94265" autoAdjust="0"/>
  </p:normalViewPr>
  <p:slideViewPr>
    <p:cSldViewPr>
      <p:cViewPr varScale="1">
        <p:scale>
          <a:sx n="69" d="100"/>
          <a:sy n="69" d="100"/>
        </p:scale>
        <p:origin x="-696" y="-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4/5/2020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4/5/2020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bs-Latn-BA" smtClean="0"/>
              <a:t>Kliknite da uredite stilove prototipa naslova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s-Latn-BA" smtClean="0"/>
              <a:t>Klinite na ikonu da dodate sliku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aganatrivakovic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slovi.infostud.com/savet/Kako-napisati-CV-biografiju/34" TargetMode="External"/><Relationship Id="rId2" Type="http://schemas.openxmlformats.org/officeDocument/2006/relationships/hyperlink" Target="https://www.youtube.com/watch?v=fezpVTzJzg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apredikarijeru.com/besplatan-cv-obrazac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n1tZp-20wI" TargetMode="External"/><Relationship Id="rId2" Type="http://schemas.openxmlformats.org/officeDocument/2006/relationships/hyperlink" Target="https://www.mojafirma.rs/baza-znanja/koje-su-osobine-dobrih-radnik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napredikarijeru.com/" TargetMode="External"/><Relationship Id="rId2" Type="http://schemas.openxmlformats.org/officeDocument/2006/relationships/hyperlink" Target="http://www.zzzrs.net/index.php/nezaposleni/oglasi_zavoda/search&amp;exact-filijala=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  <a:br>
              <a:rPr lang="sr-Cyrl-R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МОДУЛ 13: Тражење посла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Наставне јединице:</a:t>
            </a:r>
          </a:p>
          <a:p>
            <a:pPr algn="ctr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Пословна комуникација – понављање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Особине и способности радника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Особине и способности радника из струке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Смјернице за рад</a:t>
            </a: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3536" y="2367093"/>
            <a:ext cx="10361127" cy="395533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ажљиво прочитати текст са слајдова и поновити раније стечено знање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 области пословне комуникације;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Користити уџбеник Пословне комуникације, С.Станојловића, В. Гаковића и Р. Лаловића;</a:t>
            </a:r>
          </a:p>
          <a:p>
            <a:pPr lvl="1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Истраживати задате теме на интернету;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Консултације: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draganatrivakovic@gmail.com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Пословна комуникација - понављање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сновне одлике административног стила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се пише радна биографија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/CV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Какав је редослијед  у изношењу података кад говоримо о писању радне биографије?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Погледајте филм Пословно понашање, па се подсјетите правила која важе у пословном свијету. </a:t>
            </a:r>
            <a:r>
              <a:rPr lang="en-US" sz="2000" dirty="0" smtClean="0">
                <a:hlinkClick r:id="rId2"/>
              </a:rPr>
              <a:t>https://www.youtube.com/watch?v=fezpVTzJzg4</a:t>
            </a:r>
            <a:endParaRPr lang="sr-Cyrl-RS" sz="2000" dirty="0" smtClean="0"/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Истражити материјал: </a:t>
            </a:r>
          </a:p>
          <a:p>
            <a:pPr>
              <a:buNone/>
            </a:pPr>
            <a:r>
              <a:rPr lang="en-US" sz="2000" dirty="0" smtClean="0">
                <a:hlinkClick r:id="rId3"/>
              </a:rPr>
              <a:t>https://poslovi.infostud.com/savet/Kako-napisati-CV-biografiju/34</a:t>
            </a:r>
            <a:r>
              <a:rPr lang="sr-Cyrl-RS" sz="2000" dirty="0" smtClean="0">
                <a:hlinkClick r:id="rId3"/>
              </a:rPr>
              <a:t>	</a:t>
            </a:r>
            <a:endParaRPr lang="en-US" sz="2000" dirty="0" smtClean="0">
              <a:hlinkClick r:id="rId3"/>
            </a:endParaRPr>
          </a:p>
          <a:p>
            <a:pPr>
              <a:buNone/>
            </a:pPr>
            <a:r>
              <a:rPr lang="sr-Cyrl-RS" sz="2000" dirty="0" smtClean="0">
                <a:hlinkClick r:id="rId4"/>
              </a:rPr>
              <a:t> </a:t>
            </a:r>
            <a:r>
              <a:rPr lang="en-US" sz="2000" dirty="0" smtClean="0">
                <a:hlinkClick r:id="rId4"/>
              </a:rPr>
              <a:t>http://unapredikarijeru.com/besplatan-cv-obrazac/</a:t>
            </a:r>
            <a:r>
              <a:rPr lang="sr-Cyrl-RS" sz="2000" dirty="0" smtClean="0"/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Особине и способности радника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Прикупити информације о пожељним особинама и способностима радника;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Анализирати огласе и конкурсе за посао с циљем уочавања битних карактеристика радника пожељних за посао;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Истражити материјал на интернету: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://www.mojafirma.rs/baza-znanja/koje-su-osobine-dobrih-radnika</a:t>
            </a:r>
            <a:r>
              <a:rPr lang="en-US" dirty="0" smtClean="0">
                <a:hlinkClick r:id="rId2"/>
              </a:rPr>
              <a:t>/</a:t>
            </a:r>
            <a:endParaRPr lang="sr-Cyrl-R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://www.youtube.com/watch?v=7n1tZp-20wI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Особине и способности радника у струци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Прикупити информације о пожељним особинама и способностима радника из струке;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Истражити материјал на интернету: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http://www.zzzrs.net/index.php/nezaposleni/oglasi_zavoda/search&amp;exact-filijala=2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unapredikarijeru.com</a:t>
            </a:r>
            <a:r>
              <a:rPr lang="sr-Cyrl-RS" dirty="0" smtClean="0"/>
              <a:t>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основу самосталног истраживања у свеске написати најважније особине и способности радника.</a:t>
            </a:r>
          </a:p>
          <a:p>
            <a:endParaRPr lang="sr-Cyrl-R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257</TotalTime>
  <Words>198</Words>
  <PresentationFormat>Custom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tf02804846</vt:lpstr>
      <vt:lpstr>Српски језик МОДУЛ 13: Тражење посла</vt:lpstr>
      <vt:lpstr>Смјернице за рад </vt:lpstr>
      <vt:lpstr>Пословна комуникација - понављање</vt:lpstr>
      <vt:lpstr>Особине и способности радника</vt:lpstr>
      <vt:lpstr>Особине и способности радника у струци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ГЛАСОВНЕ ПРОМЈЕНЕ</dc:title>
  <dc:creator>Prodanović</dc:creator>
  <cp:lastModifiedBy>Boris</cp:lastModifiedBy>
  <cp:revision>32</cp:revision>
  <dcterms:created xsi:type="dcterms:W3CDTF">2020-03-27T16:23:15Z</dcterms:created>
  <dcterms:modified xsi:type="dcterms:W3CDTF">2020-04-05T09:16:14Z</dcterms:modified>
</cp:coreProperties>
</file>